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9926638" cy="14355763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BA9-E7BD-4A2E-AE80-EF447C8BEB30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CE9-D952-477D-B12B-ECE497065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12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BA9-E7BD-4A2E-AE80-EF447C8BEB30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CE9-D952-477D-B12B-ECE497065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80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BA9-E7BD-4A2E-AE80-EF447C8BEB30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CE9-D952-477D-B12B-ECE497065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233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BA9-E7BD-4A2E-AE80-EF447C8BEB30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CE9-D952-477D-B12B-ECE497065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64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BA9-E7BD-4A2E-AE80-EF447C8BEB30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CE9-D952-477D-B12B-ECE497065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2871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BA9-E7BD-4A2E-AE80-EF447C8BEB30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CE9-D952-477D-B12B-ECE497065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96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BA9-E7BD-4A2E-AE80-EF447C8BEB30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CE9-D952-477D-B12B-ECE497065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29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BA9-E7BD-4A2E-AE80-EF447C8BEB30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CE9-D952-477D-B12B-ECE497065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57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BA9-E7BD-4A2E-AE80-EF447C8BEB30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CE9-D952-477D-B12B-ECE497065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54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BA9-E7BD-4A2E-AE80-EF447C8BEB30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CE9-D952-477D-B12B-ECE497065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28BA9-E7BD-4A2E-AE80-EF447C8BEB30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CE9-D952-477D-B12B-ECE497065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0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28BA9-E7BD-4A2E-AE80-EF447C8BEB30}" type="datetimeFigureOut">
              <a:rPr lang="de-DE" smtClean="0"/>
              <a:t>23.07.2023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CCE9-D952-477D-B12B-ECE4970654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6803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FF0000"/>
                </a:solidFill>
              </a:rPr>
              <a:t>Grenzverlauf KGV Langerfeld</a:t>
            </a:r>
            <a:br>
              <a:rPr lang="de-DE" dirty="0">
                <a:solidFill>
                  <a:srgbClr val="FF0000"/>
                </a:solidFill>
              </a:rPr>
            </a:b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von Dahlbüdding, Fred</a:t>
            </a:r>
          </a:p>
        </p:txBody>
      </p:sp>
    </p:spTree>
    <p:extLst>
      <p:ext uri="{BB962C8B-B14F-4D97-AF65-F5344CB8AC3E}">
        <p14:creationId xmlns:p14="http://schemas.microsoft.com/office/powerpoint/2010/main" val="364969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renze 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5" y="0"/>
            <a:ext cx="1039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4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renze 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3" y="0"/>
            <a:ext cx="9463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renze 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0"/>
            <a:ext cx="9124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renze 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0"/>
            <a:ext cx="933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renze 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3" y="0"/>
            <a:ext cx="6122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19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renze 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8" y="0"/>
            <a:ext cx="6180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8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 Eingang Fleu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38" y="0"/>
            <a:ext cx="6130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31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5" y="0"/>
            <a:ext cx="5657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 ab hier städtisch grün eingefärb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288" y="0"/>
            <a:ext cx="6321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37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3" y="0"/>
            <a:ext cx="6251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13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75"/>
            <a:ext cx="121920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7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0"/>
            <a:ext cx="11472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8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0"/>
            <a:ext cx="872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8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Grenze 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88" y="0"/>
            <a:ext cx="7005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38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Breitbild</PresentationFormat>
  <Paragraphs>2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</vt:lpstr>
      <vt:lpstr>Grenzverlauf KGV Langerfeld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Gebrüder Becker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Dahlbüdding, Fred</dc:creator>
  <cp:lastModifiedBy>Fred Dahlbuedding</cp:lastModifiedBy>
  <cp:revision>3</cp:revision>
  <cp:lastPrinted>2019-08-08T09:46:52Z</cp:lastPrinted>
  <dcterms:created xsi:type="dcterms:W3CDTF">2019-08-08T09:40:40Z</dcterms:created>
  <dcterms:modified xsi:type="dcterms:W3CDTF">2023-07-23T07:21:14Z</dcterms:modified>
</cp:coreProperties>
</file>