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9926638" cy="14355763"/>
  <p:photoAlbum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8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8BA9-E7BD-4A2E-AE80-EF447C8BEB30}" type="datetimeFigureOut">
              <a:rPr lang="de-DE" smtClean="0"/>
              <a:t>23.07.2023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9CCE9-D952-477D-B12B-ECE49706544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125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8BA9-E7BD-4A2E-AE80-EF447C8BEB30}" type="datetimeFigureOut">
              <a:rPr lang="de-DE" smtClean="0"/>
              <a:t>23.07.2023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9CCE9-D952-477D-B12B-ECE49706544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7802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8BA9-E7BD-4A2E-AE80-EF447C8BEB30}" type="datetimeFigureOut">
              <a:rPr lang="de-DE" smtClean="0"/>
              <a:t>23.07.2023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9CCE9-D952-477D-B12B-ECE49706544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2331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8BA9-E7BD-4A2E-AE80-EF447C8BEB30}" type="datetimeFigureOut">
              <a:rPr lang="de-DE" smtClean="0"/>
              <a:t>23.07.2023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9CCE9-D952-477D-B12B-ECE49706544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7644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8BA9-E7BD-4A2E-AE80-EF447C8BEB30}" type="datetimeFigureOut">
              <a:rPr lang="de-DE" smtClean="0"/>
              <a:t>23.07.2023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9CCE9-D952-477D-B12B-ECE49706544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2871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8BA9-E7BD-4A2E-AE80-EF447C8BEB30}" type="datetimeFigureOut">
              <a:rPr lang="de-DE" smtClean="0"/>
              <a:t>23.07.2023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9CCE9-D952-477D-B12B-ECE49706544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0969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8BA9-E7BD-4A2E-AE80-EF447C8BEB30}" type="datetimeFigureOut">
              <a:rPr lang="de-DE" smtClean="0"/>
              <a:t>23.07.2023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9CCE9-D952-477D-B12B-ECE49706544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0293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8BA9-E7BD-4A2E-AE80-EF447C8BEB30}" type="datetimeFigureOut">
              <a:rPr lang="de-DE" smtClean="0"/>
              <a:t>23.07.2023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9CCE9-D952-477D-B12B-ECE49706544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3570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8BA9-E7BD-4A2E-AE80-EF447C8BEB30}" type="datetimeFigureOut">
              <a:rPr lang="de-DE" smtClean="0"/>
              <a:t>23.07.2023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9CCE9-D952-477D-B12B-ECE49706544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0549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8BA9-E7BD-4A2E-AE80-EF447C8BEB30}" type="datetimeFigureOut">
              <a:rPr lang="de-DE" smtClean="0"/>
              <a:t>23.07.2023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9CCE9-D952-477D-B12B-ECE49706544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763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8BA9-E7BD-4A2E-AE80-EF447C8BEB30}" type="datetimeFigureOut">
              <a:rPr lang="de-DE" smtClean="0"/>
              <a:t>23.07.2023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9CCE9-D952-477D-B12B-ECE49706544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806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28BA9-E7BD-4A2E-AE80-EF447C8BEB30}" type="datetimeFigureOut">
              <a:rPr lang="de-DE" smtClean="0"/>
              <a:t>23.07.2023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79CCE9-D952-477D-B12B-ECE49706544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68035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>
                <a:solidFill>
                  <a:srgbClr val="FF0000"/>
                </a:solidFill>
              </a:rPr>
              <a:t>Grenzverlauf KGV Langerfeld</a:t>
            </a:r>
            <a:br>
              <a:rPr lang="de-DE" dirty="0">
                <a:solidFill>
                  <a:srgbClr val="FF0000"/>
                </a:solidFill>
              </a:rPr>
            </a:b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von Dahlbüdding, Fred</a:t>
            </a:r>
          </a:p>
        </p:txBody>
      </p:sp>
    </p:spTree>
    <p:extLst>
      <p:ext uri="{BB962C8B-B14F-4D97-AF65-F5344CB8AC3E}">
        <p14:creationId xmlns:p14="http://schemas.microsoft.com/office/powerpoint/2010/main" val="36496978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Grenze 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525" y="0"/>
            <a:ext cx="10394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543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Grenze 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663" y="0"/>
            <a:ext cx="94630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71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Grenze 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525" y="0"/>
            <a:ext cx="9124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974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Grenze 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0"/>
            <a:ext cx="9334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668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Grenze 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713" y="0"/>
            <a:ext cx="61229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1982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Grenze 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138" y="0"/>
            <a:ext cx="61801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483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1 Eingang Fleute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538" y="0"/>
            <a:ext cx="6130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131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075" y="0"/>
            <a:ext cx="56578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718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3 ab hier städtisch grün eingefärbt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288" y="0"/>
            <a:ext cx="63214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737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213" y="0"/>
            <a:ext cx="62515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813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275"/>
            <a:ext cx="12192000" cy="550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576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75" y="0"/>
            <a:ext cx="114728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784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50" y="0"/>
            <a:ext cx="87249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981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Grenze 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388" y="0"/>
            <a:ext cx="70056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4384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Breitbild</PresentationFormat>
  <Paragraphs>2</Paragraphs>
  <Slides>15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</vt:lpstr>
      <vt:lpstr>Grenzverlauf KGV Langerfeld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Gebrüder Becker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Fotoalbum</dc:title>
  <dc:creator>Dahlbüdding, Fred</dc:creator>
  <cp:lastModifiedBy>Fred Dahlbuedding</cp:lastModifiedBy>
  <cp:revision>3</cp:revision>
  <cp:lastPrinted>2019-08-08T09:46:52Z</cp:lastPrinted>
  <dcterms:created xsi:type="dcterms:W3CDTF">2019-08-08T09:40:40Z</dcterms:created>
  <dcterms:modified xsi:type="dcterms:W3CDTF">2023-07-23T07:21:14Z</dcterms:modified>
</cp:coreProperties>
</file>